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5"/>
  </p:normalViewPr>
  <p:slideViewPr>
    <p:cSldViewPr snapToGrid="0">
      <p:cViewPr varScale="1">
        <p:scale>
          <a:sx n="140" d="100"/>
          <a:sy n="140" d="100"/>
        </p:scale>
        <p:origin x="2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18-11-24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3822162-B088-CD60-B145-6836B179BD5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71048" y="0"/>
            <a:ext cx="12106808" cy="199117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3BDA301-2135-1A31-C8C5-05686483CE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982356" y="582325"/>
            <a:ext cx="4775200" cy="914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1CBF30C-F975-1D5B-9938-A67B8A2F5B9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8799" y="519930"/>
            <a:ext cx="2964642" cy="100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2" y="2553195"/>
            <a:ext cx="845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del Maule,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del Maule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Maule,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Paula Soto Cornejo</cp:lastModifiedBy>
  <cp:revision>5</cp:revision>
  <dcterms:created xsi:type="dcterms:W3CDTF">2024-11-15T16:16:11Z</dcterms:created>
  <dcterms:modified xsi:type="dcterms:W3CDTF">2024-11-18T15:07:40Z</dcterms:modified>
</cp:coreProperties>
</file>